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5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181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73b: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smtClean="0"/>
              <a:t>es el </a:t>
            </a:r>
            <a:r>
              <a:rPr lang="en-US" dirty="0" err="1" smtClean="0"/>
              <a:t>Tío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</a:t>
            </a:r>
            <a:r>
              <a:rPr lang="en-US" b="1" dirty="0"/>
              <a:t>INOCENTES (2004)</a:t>
            </a:r>
          </a:p>
          <a:p>
            <a:r>
              <a:rPr lang="en-US" dirty="0"/>
              <a:t>Start completing p. 8 of the VOCES INOCENTES Spanish Study Guide.</a:t>
            </a:r>
          </a:p>
          <a:p>
            <a:r>
              <a:rPr lang="en-US" dirty="0"/>
              <a:t>You will continue watching VOCES INOCENTES and take active notes in your notebook.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73b:</a:t>
            </a:r>
            <a:r>
              <a:rPr lang="en-US" dirty="0" smtClean="0"/>
              <a:t> </a:t>
            </a:r>
            <a:r>
              <a:rPr lang="en-US" dirty="0"/>
              <a:t>Finish p.6 (#</a:t>
            </a:r>
            <a:r>
              <a:rPr lang="en-US"/>
              <a:t>5.3</a:t>
            </a:r>
            <a:r>
              <a:rPr lang="en-US" smtClean="0"/>
              <a:t>)-8  </a:t>
            </a:r>
            <a:r>
              <a:rPr lang="en-US" dirty="0"/>
              <a:t>of the VOCES INOCENTES Spanish Study Guide.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8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12129</TotalTime>
  <Words>69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8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35</cp:revision>
  <cp:lastPrinted>2014-06-03T17:23:43Z</cp:lastPrinted>
  <dcterms:created xsi:type="dcterms:W3CDTF">2014-05-12T21:03:23Z</dcterms:created>
  <dcterms:modified xsi:type="dcterms:W3CDTF">2015-06-08T20:50:00Z</dcterms:modified>
</cp:coreProperties>
</file>